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92" r:id="rId3"/>
    <p:sldId id="303" r:id="rId4"/>
    <p:sldId id="287" r:id="rId5"/>
    <p:sldId id="288" r:id="rId6"/>
    <p:sldId id="293" r:id="rId7"/>
    <p:sldId id="280" r:id="rId8"/>
    <p:sldId id="261" r:id="rId9"/>
    <p:sldId id="262" r:id="rId10"/>
    <p:sldId id="296" r:id="rId11"/>
    <p:sldId id="304" r:id="rId12"/>
    <p:sldId id="302" r:id="rId13"/>
    <p:sldId id="301" r:id="rId14"/>
    <p:sldId id="306" r:id="rId15"/>
    <p:sldId id="305" r:id="rId16"/>
    <p:sldId id="298"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264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07/12/2023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224013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p:txBody>
          <a:bodyPr/>
          <a:lstStyle/>
          <a:p>
            <a:pPr marL="0" indent="0">
              <a:buNone/>
            </a:pPr>
            <a:r>
              <a:rPr lang="en-GB" dirty="0"/>
              <a:t>What went well?:</a:t>
            </a:r>
          </a:p>
          <a:p>
            <a:endParaRPr lang="en-GB" dirty="0"/>
          </a:p>
          <a:p>
            <a:pPr marL="0" indent="0">
              <a:buNone/>
            </a:pPr>
            <a:r>
              <a:rPr lang="en-GB" dirty="0"/>
              <a:t>What could have been done better?: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p:txBody>
      </p:sp>
    </p:spTree>
    <p:extLst>
      <p:ext uri="{BB962C8B-B14F-4D97-AF65-F5344CB8AC3E}">
        <p14:creationId xmlns:p14="http://schemas.microsoft.com/office/powerpoint/2010/main" val="175656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cs typeface="Calibri"/>
              </a:rPr>
              <a:t>Process improvements:</a:t>
            </a:r>
          </a:p>
          <a:p>
            <a:r>
              <a:rPr lang="en-US" dirty="0">
                <a:cs typeface="Calibri"/>
              </a:rPr>
              <a:t>Luke probably could have checked in less often</a:t>
            </a:r>
          </a:p>
          <a:p>
            <a:r>
              <a:rPr lang="en-US" dirty="0">
                <a:cs typeface="Calibri"/>
              </a:rPr>
              <a:t>Could have updated the design documents more during the 3rd-5</a:t>
            </a:r>
            <a:r>
              <a:rPr lang="en-US" baseline="30000" dirty="0">
                <a:cs typeface="Calibri"/>
              </a:rPr>
              <a:t>th</a:t>
            </a:r>
            <a:r>
              <a:rPr lang="en-US" dirty="0">
                <a:cs typeface="Calibri"/>
              </a:rPr>
              <a:t> weeks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05E7-A9B8-F2BD-E262-4B557C50E013}"/>
              </a:ext>
            </a:extLst>
          </p:cNvPr>
          <p:cNvSpPr>
            <a:spLocks noGrp="1"/>
          </p:cNvSpPr>
          <p:nvPr>
            <p:ph type="title"/>
          </p:nvPr>
        </p:nvSpPr>
        <p:spPr/>
        <p:txBody>
          <a:bodyPr/>
          <a:lstStyle/>
          <a:p>
            <a:r>
              <a:rPr lang="en-US" dirty="0">
                <a:ea typeface="Calibri Light"/>
                <a:cs typeface="Calibri Light"/>
              </a:rPr>
              <a:t>Posible Questions</a:t>
            </a:r>
            <a:endParaRPr lang="en-US" dirty="0"/>
          </a:p>
        </p:txBody>
      </p:sp>
      <p:sp>
        <p:nvSpPr>
          <p:cNvPr id="3" name="Content Placeholder 2">
            <a:extLst>
              <a:ext uri="{FF2B5EF4-FFF2-40B4-BE49-F238E27FC236}">
                <a16:creationId xmlns:a16="http://schemas.microsoft.com/office/drawing/2014/main" id="{F212CEC1-CF87-87D1-0DC9-0D67F69E3BE9}"/>
              </a:ext>
            </a:extLst>
          </p:cNvPr>
          <p:cNvSpPr>
            <a:spLocks noGrp="1"/>
          </p:cNvSpPr>
          <p:nvPr>
            <p:ph idx="1"/>
          </p:nvPr>
        </p:nvSpPr>
        <p:spPr/>
        <p:txBody>
          <a:bodyPr vert="horz" lIns="91440" tIns="45720" rIns="91440" bIns="45720" rtlCol="0" anchor="t">
            <a:normAutofit/>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p:txBody>
      </p:sp>
    </p:spTree>
    <p:extLst>
      <p:ext uri="{BB962C8B-B14F-4D97-AF65-F5344CB8AC3E}">
        <p14:creationId xmlns:p14="http://schemas.microsoft.com/office/powerpoint/2010/main" val="146729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 Improvements</a:t>
            </a:r>
          </a:p>
          <a:p>
            <a:r>
              <a:rPr lang="en-GB" dirty="0"/>
              <a:t>Questions</a:t>
            </a:r>
          </a:p>
        </p:txBody>
      </p:sp>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668864"/>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r>
              <a:rPr lang="en-US" dirty="0">
                <a:cs typeface="Calibri"/>
              </a:rPr>
              <a:t>hotline </a:t>
            </a:r>
            <a:r>
              <a:rPr lang="en-US" dirty="0" err="1">
                <a:cs typeface="Calibri"/>
              </a:rPr>
              <a:t>miami</a:t>
            </a:r>
            <a:r>
              <a:rPr lang="en-US" dirty="0">
                <a:cs typeface="Calibri"/>
              </a:rPr>
              <a:t> esc level design with </a:t>
            </a:r>
            <a:r>
              <a:rPr lang="en-US" dirty="0" err="1">
                <a:cs typeface="Calibri"/>
              </a:rPr>
              <a:t>realife</a:t>
            </a:r>
            <a:r>
              <a:rPr lang="en-US" dirty="0">
                <a:cs typeface="Calibri"/>
              </a:rPr>
              <a:t> environment inspiration:</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a:t>
            </a:r>
          </a:p>
          <a:p>
            <a:r>
              <a:rPr lang="en-US" dirty="0">
                <a:cs typeface="Calibri" panose="020F0502020204030204"/>
              </a:rPr>
              <a:t>Raves</a:t>
            </a:r>
          </a:p>
          <a:p>
            <a:r>
              <a:rPr lang="en-US" dirty="0">
                <a:cs typeface="Calibri" panose="020F0502020204030204"/>
              </a:rPr>
              <a:t>Storage/supply rooms</a:t>
            </a:r>
          </a:p>
          <a:p>
            <a:r>
              <a:rPr lang="en-US" dirty="0">
                <a:cs typeface="Calibri" panose="020F0502020204030204"/>
              </a:rPr>
              <a:t>(+ Gang beast influence)</a:t>
            </a: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64864A08-A193-38B0-EBF8-1AAD2D82A236}"/>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84AE-05D9-3F9A-AD82-A30FF48775C2}"/>
              </a:ext>
            </a:extLst>
          </p:cNvPr>
          <p:cNvSpPr>
            <a:spLocks noGrp="1"/>
          </p:cNvSpPr>
          <p:nvPr>
            <p:ph type="title"/>
          </p:nvPr>
        </p:nvSpPr>
        <p:spPr/>
        <p:txBody>
          <a:bodyPr/>
          <a:lstStyle/>
          <a:p>
            <a:r>
              <a:rPr lang="en-US" dirty="0">
                <a:ea typeface="Calibri Light"/>
                <a:cs typeface="Calibri Light"/>
              </a:rPr>
              <a:t>Narrative Context</a:t>
            </a:r>
            <a:endParaRPr lang="en-US" dirty="0"/>
          </a:p>
        </p:txBody>
      </p:sp>
      <p:sp>
        <p:nvSpPr>
          <p:cNvPr id="3" name="Content Placeholder 2">
            <a:extLst>
              <a:ext uri="{FF2B5EF4-FFF2-40B4-BE49-F238E27FC236}">
                <a16:creationId xmlns:a16="http://schemas.microsoft.com/office/drawing/2014/main" id="{4EB0BC23-40E5-53AE-0D11-D2AEAF6EBCAF}"/>
              </a:ext>
            </a:extLst>
          </p:cNvPr>
          <p:cNvSpPr>
            <a:spLocks noGrp="1"/>
          </p:cNvSpPr>
          <p:nvPr>
            <p:ph idx="1"/>
          </p:nvPr>
        </p:nvSpPr>
        <p:spPr/>
        <p:txBody>
          <a:bodyPr vert="horz" lIns="91440" tIns="45720" rIns="91440" bIns="45720" rtlCol="0" anchor="t">
            <a:normAutofit/>
          </a:bodyPr>
          <a:lstStyle/>
          <a:p>
            <a:r>
              <a:rPr lang="en-US" dirty="0">
                <a:ea typeface="Calibri"/>
                <a:cs typeface="Calibri"/>
              </a:rPr>
              <a:t>This is a show</a:t>
            </a:r>
          </a:p>
          <a:p>
            <a:r>
              <a:rPr lang="en-US" dirty="0">
                <a:ea typeface="Calibri"/>
                <a:cs typeface="Calibri"/>
              </a:rPr>
              <a:t>Ran by enthusiasts with time to spare</a:t>
            </a:r>
          </a:p>
          <a:p>
            <a:r>
              <a:rPr lang="en-US" dirty="0">
                <a:ea typeface="Calibri"/>
                <a:cs typeface="Calibri"/>
              </a:rPr>
              <a:t>they wear costumes in which they fight each other for entertainment</a:t>
            </a:r>
          </a:p>
          <a:p>
            <a:r>
              <a:rPr lang="en-US" dirty="0">
                <a:cs typeface="Calibri"/>
              </a:rPr>
              <a:t>The most prolific of contestants got to claim a popular character and space for themselves</a:t>
            </a:r>
          </a:p>
        </p:txBody>
      </p:sp>
      <p:sp>
        <p:nvSpPr>
          <p:cNvPr id="4" name="TextBox 3">
            <a:extLst>
              <a:ext uri="{FF2B5EF4-FFF2-40B4-BE49-F238E27FC236}">
                <a16:creationId xmlns:a16="http://schemas.microsoft.com/office/drawing/2014/main" id="{6C973B1E-F3C5-66E6-FD64-86F6457BDA97}"/>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642167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TotalTime>
  <Words>1690</Words>
  <Application>Microsoft Office PowerPoint</Application>
  <PresentationFormat>Widescreen</PresentationFormat>
  <Paragraphs>166</Paragraphs>
  <Slides>18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Narrative Context</vt:lpstr>
      <vt:lpstr>Mechanics and Gameplay</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vt:lpstr>
      <vt:lpstr>Improvements we would Implement</vt:lpstr>
      <vt:lpstr>How our teamwork could improve</vt:lpstr>
      <vt:lpstr>Questions</vt:lpstr>
      <vt:lpstr>Posible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642</cp:revision>
  <dcterms:created xsi:type="dcterms:W3CDTF">2023-10-04T22:26:33Z</dcterms:created>
  <dcterms:modified xsi:type="dcterms:W3CDTF">2023-12-07T19:33:56Z</dcterms:modified>
</cp:coreProperties>
</file>